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3"/>
  </p:notesMasterIdLst>
  <p:sldIdLst>
    <p:sldId id="256" r:id="rId2"/>
  </p:sldIdLst>
  <p:sldSz cx="9144000" cy="6858000" type="screen4x3"/>
  <p:notesSz cx="7010400" cy="9296400"/>
  <p:embeddedFontLst>
    <p:embeddedFont>
      <p:font typeface="Garamond" panose="02020404030301010803" pitchFamily="18" charset="0"/>
      <p:regular r:id="rId4"/>
      <p:bold r:id="rId5"/>
      <p: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>
        <p:scale>
          <a:sx n="130" d="100"/>
          <a:sy n="130" d="100"/>
        </p:scale>
        <p:origin x="-1122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21BFF0-1F0A-489D-A328-FDD0A0B44438}" type="doc">
      <dgm:prSet loTypeId="urn:microsoft.com/office/officeart/2005/8/layout/b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D4D8E10-8302-4EF4-8EF2-D3C4C903B3FB}">
      <dgm:prSet phldrT="[Text]"/>
      <dgm:spPr/>
      <dgm:t>
        <a:bodyPr/>
        <a:lstStyle/>
        <a:p>
          <a:r>
            <a:rPr lang="en-US" dirty="0" smtClean="0"/>
            <a:t>Items Needed</a:t>
          </a:r>
          <a:endParaRPr lang="en-US" dirty="0"/>
        </a:p>
      </dgm:t>
    </dgm:pt>
    <dgm:pt modelId="{BB1609AA-FE03-4D0C-8B17-9F42FC0A5EC6}" type="parTrans" cxnId="{DCC2D676-B490-45D1-B5AC-D3883AB1E8F5}">
      <dgm:prSet/>
      <dgm:spPr/>
      <dgm:t>
        <a:bodyPr/>
        <a:lstStyle/>
        <a:p>
          <a:endParaRPr lang="en-US"/>
        </a:p>
      </dgm:t>
    </dgm:pt>
    <dgm:pt modelId="{6634F3EF-25E1-40CD-AA03-D2E7D45B1B9B}" type="sibTrans" cxnId="{DCC2D676-B490-45D1-B5AC-D3883AB1E8F5}">
      <dgm:prSet/>
      <dgm:spPr/>
      <dgm:t>
        <a:bodyPr/>
        <a:lstStyle/>
        <a:p>
          <a:endParaRPr lang="en-US"/>
        </a:p>
      </dgm:t>
    </dgm:pt>
    <dgm:pt modelId="{C9DC25CD-C403-4DFD-BC37-82109F91C99C}">
      <dgm:prSet phldrT="[Text]"/>
      <dgm:spPr/>
      <dgm:t>
        <a:bodyPr/>
        <a:lstStyle/>
        <a:p>
          <a:r>
            <a:rPr lang="en-US" dirty="0" smtClean="0"/>
            <a:t>Quote Received (3 Vendors Preferable)</a:t>
          </a:r>
          <a:endParaRPr lang="en-US" dirty="0"/>
        </a:p>
      </dgm:t>
    </dgm:pt>
    <dgm:pt modelId="{D6EA7B80-6152-461B-8201-2CB97E5CDC69}" type="parTrans" cxnId="{D89BFD68-C0F4-451D-920B-F703FC82540D}">
      <dgm:prSet/>
      <dgm:spPr/>
      <dgm:t>
        <a:bodyPr/>
        <a:lstStyle/>
        <a:p>
          <a:endParaRPr lang="en-US"/>
        </a:p>
      </dgm:t>
    </dgm:pt>
    <dgm:pt modelId="{03B4B852-1CBE-467E-A354-EAA7866F76F5}" type="sibTrans" cxnId="{D89BFD68-C0F4-451D-920B-F703FC82540D}">
      <dgm:prSet/>
      <dgm:spPr/>
      <dgm:t>
        <a:bodyPr/>
        <a:lstStyle/>
        <a:p>
          <a:endParaRPr lang="en-US"/>
        </a:p>
      </dgm:t>
    </dgm:pt>
    <dgm:pt modelId="{45F00AB8-98B8-4C45-B45F-AE9165F59BF1}">
      <dgm:prSet phldrT="[Text]"/>
      <dgm:spPr/>
      <dgm:t>
        <a:bodyPr/>
        <a:lstStyle/>
        <a:p>
          <a:r>
            <a:rPr lang="en-US" dirty="0" smtClean="0"/>
            <a:t>Approval From Budget Manager</a:t>
          </a:r>
          <a:endParaRPr lang="en-US" dirty="0"/>
        </a:p>
      </dgm:t>
    </dgm:pt>
    <dgm:pt modelId="{EE9D3EF6-0830-4307-A7BD-F15DE611840E}" type="parTrans" cxnId="{DF3DBC47-189F-4457-85D4-D8BD803D3F56}">
      <dgm:prSet/>
      <dgm:spPr/>
      <dgm:t>
        <a:bodyPr/>
        <a:lstStyle/>
        <a:p>
          <a:endParaRPr lang="en-US"/>
        </a:p>
      </dgm:t>
    </dgm:pt>
    <dgm:pt modelId="{8B22B8EA-D7A9-44A0-8745-196F1A419438}" type="sibTrans" cxnId="{DF3DBC47-189F-4457-85D4-D8BD803D3F56}">
      <dgm:prSet/>
      <dgm:spPr/>
      <dgm:t>
        <a:bodyPr/>
        <a:lstStyle/>
        <a:p>
          <a:endParaRPr lang="en-US"/>
        </a:p>
      </dgm:t>
    </dgm:pt>
    <dgm:pt modelId="{7FF220EB-664D-4A79-B2FD-2CDEAD5E8693}">
      <dgm:prSet phldrT="[Text]"/>
      <dgm:spPr/>
      <dgm:t>
        <a:bodyPr/>
        <a:lstStyle/>
        <a:p>
          <a:r>
            <a:rPr lang="en-US" dirty="0" smtClean="0"/>
            <a:t>Requisition in </a:t>
          </a:r>
          <a:r>
            <a:rPr lang="en-US" dirty="0" err="1" smtClean="0"/>
            <a:t>Linq</a:t>
          </a:r>
          <a:r>
            <a:rPr lang="en-US" dirty="0" smtClean="0"/>
            <a:t> Created</a:t>
          </a:r>
          <a:endParaRPr lang="en-US" dirty="0"/>
        </a:p>
      </dgm:t>
    </dgm:pt>
    <dgm:pt modelId="{71861080-1D89-41EC-8E90-CA666746FF77}" type="parTrans" cxnId="{79FF6AE5-F144-48CE-9AE6-CA2394577CA0}">
      <dgm:prSet/>
      <dgm:spPr/>
      <dgm:t>
        <a:bodyPr/>
        <a:lstStyle/>
        <a:p>
          <a:endParaRPr lang="en-US"/>
        </a:p>
      </dgm:t>
    </dgm:pt>
    <dgm:pt modelId="{65D32FAA-435B-4E40-88D5-EA0DA02A85F1}" type="sibTrans" cxnId="{79FF6AE5-F144-48CE-9AE6-CA2394577CA0}">
      <dgm:prSet/>
      <dgm:spPr/>
      <dgm:t>
        <a:bodyPr/>
        <a:lstStyle/>
        <a:p>
          <a:endParaRPr lang="en-US"/>
        </a:p>
      </dgm:t>
    </dgm:pt>
    <dgm:pt modelId="{76F5349B-840C-4ECB-A02C-EC5163BA4701}">
      <dgm:prSet phldrT="[Text]"/>
      <dgm:spPr/>
      <dgm:t>
        <a:bodyPr/>
        <a:lstStyle/>
        <a:p>
          <a:r>
            <a:rPr lang="en-US" dirty="0" smtClean="0"/>
            <a:t>Approval Process in </a:t>
          </a:r>
          <a:r>
            <a:rPr lang="en-US" dirty="0" err="1" smtClean="0"/>
            <a:t>Linq</a:t>
          </a:r>
          <a:r>
            <a:rPr lang="en-US" dirty="0" smtClean="0"/>
            <a:t> </a:t>
          </a:r>
          <a:endParaRPr lang="en-US" dirty="0"/>
        </a:p>
      </dgm:t>
    </dgm:pt>
    <dgm:pt modelId="{4354DEF4-D2CE-4AAC-ABC0-BEE69FAF4B4E}" type="parTrans" cxnId="{F8CBFD45-E1E3-4417-99E1-5F523E26682D}">
      <dgm:prSet/>
      <dgm:spPr/>
      <dgm:t>
        <a:bodyPr/>
        <a:lstStyle/>
        <a:p>
          <a:endParaRPr lang="en-US"/>
        </a:p>
      </dgm:t>
    </dgm:pt>
    <dgm:pt modelId="{DBD9F327-3283-4838-8022-A7832C84ABD0}" type="sibTrans" cxnId="{F8CBFD45-E1E3-4417-99E1-5F523E26682D}">
      <dgm:prSet/>
      <dgm:spPr/>
      <dgm:t>
        <a:bodyPr/>
        <a:lstStyle/>
        <a:p>
          <a:endParaRPr lang="en-US"/>
        </a:p>
      </dgm:t>
    </dgm:pt>
    <dgm:pt modelId="{08DD84B1-5B65-4957-8FF5-576E754EFEF2}">
      <dgm:prSet phldrT="[Text]"/>
      <dgm:spPr/>
      <dgm:t>
        <a:bodyPr/>
        <a:lstStyle/>
        <a:p>
          <a:r>
            <a:rPr lang="en-US" dirty="0" smtClean="0"/>
            <a:t>PO Generated after all approvals</a:t>
          </a:r>
          <a:endParaRPr lang="en-US" dirty="0"/>
        </a:p>
      </dgm:t>
    </dgm:pt>
    <dgm:pt modelId="{A998A276-1759-42E3-80B2-24A983E8E00C}" type="parTrans" cxnId="{7098A66D-5CCC-45C2-B39D-5BBED07AC3EA}">
      <dgm:prSet/>
      <dgm:spPr/>
      <dgm:t>
        <a:bodyPr/>
        <a:lstStyle/>
        <a:p>
          <a:endParaRPr lang="en-US"/>
        </a:p>
      </dgm:t>
    </dgm:pt>
    <dgm:pt modelId="{EBEC086C-2AA4-4F4F-B41C-7585601F66A0}" type="sibTrans" cxnId="{7098A66D-5CCC-45C2-B39D-5BBED07AC3EA}">
      <dgm:prSet/>
      <dgm:spPr/>
      <dgm:t>
        <a:bodyPr/>
        <a:lstStyle/>
        <a:p>
          <a:endParaRPr lang="en-US"/>
        </a:p>
      </dgm:t>
    </dgm:pt>
    <dgm:pt modelId="{ED88C988-A210-4FB4-8F25-1F85510D4680}">
      <dgm:prSet phldrT="[Text]"/>
      <dgm:spPr/>
      <dgm:t>
        <a:bodyPr/>
        <a:lstStyle/>
        <a:p>
          <a:r>
            <a:rPr lang="en-US" dirty="0" smtClean="0"/>
            <a:t>Product(s) can be purchased</a:t>
          </a:r>
          <a:endParaRPr lang="en-US" dirty="0"/>
        </a:p>
      </dgm:t>
    </dgm:pt>
    <dgm:pt modelId="{1A3E5BA1-2FEB-4093-B1EF-C4205C20D69D}" type="parTrans" cxnId="{BCDFA027-49B0-4DE1-863E-F2E57DBD41E4}">
      <dgm:prSet/>
      <dgm:spPr/>
      <dgm:t>
        <a:bodyPr/>
        <a:lstStyle/>
        <a:p>
          <a:endParaRPr lang="en-US"/>
        </a:p>
      </dgm:t>
    </dgm:pt>
    <dgm:pt modelId="{0D2A7EC4-AECD-4D62-8F21-899A412800B7}" type="sibTrans" cxnId="{BCDFA027-49B0-4DE1-863E-F2E57DBD41E4}">
      <dgm:prSet/>
      <dgm:spPr/>
      <dgm:t>
        <a:bodyPr/>
        <a:lstStyle/>
        <a:p>
          <a:endParaRPr lang="en-US"/>
        </a:p>
      </dgm:t>
    </dgm:pt>
    <dgm:pt modelId="{DF51F443-6C0A-409D-A53A-3E1266E3E6F8}">
      <dgm:prSet phldrT="[Text]"/>
      <dgm:spPr/>
      <dgm:t>
        <a:bodyPr/>
        <a:lstStyle/>
        <a:p>
          <a:r>
            <a:rPr lang="en-US" dirty="0" smtClean="0"/>
            <a:t>Receive items and receiving documentation</a:t>
          </a:r>
          <a:endParaRPr lang="en-US" dirty="0"/>
        </a:p>
      </dgm:t>
    </dgm:pt>
    <dgm:pt modelId="{A7052454-BEE0-4F1C-AE60-B2FED2A080D4}" type="parTrans" cxnId="{534C319C-5AED-40BA-8DCA-9BC573AF8C18}">
      <dgm:prSet/>
      <dgm:spPr/>
      <dgm:t>
        <a:bodyPr/>
        <a:lstStyle/>
        <a:p>
          <a:endParaRPr lang="en-US"/>
        </a:p>
      </dgm:t>
    </dgm:pt>
    <dgm:pt modelId="{DA9AAD4E-FE58-4CDE-9C62-638151666C5D}" type="sibTrans" cxnId="{534C319C-5AED-40BA-8DCA-9BC573AF8C18}">
      <dgm:prSet/>
      <dgm:spPr/>
      <dgm:t>
        <a:bodyPr/>
        <a:lstStyle/>
        <a:p>
          <a:endParaRPr lang="en-US"/>
        </a:p>
      </dgm:t>
    </dgm:pt>
    <dgm:pt modelId="{C2B8184C-4570-4E58-8AE6-1B55FC53D155}">
      <dgm:prSet phldrT="[Text]"/>
      <dgm:spPr/>
      <dgm:t>
        <a:bodyPr/>
        <a:lstStyle/>
        <a:p>
          <a:r>
            <a:rPr lang="en-US" dirty="0" smtClean="0"/>
            <a:t>Documentation attached to PO</a:t>
          </a:r>
          <a:endParaRPr lang="en-US" dirty="0"/>
        </a:p>
      </dgm:t>
    </dgm:pt>
    <dgm:pt modelId="{B68775CA-EDE5-4610-9F9B-03D0402D7D6C}" type="parTrans" cxnId="{6FA20662-B397-4FBE-A29B-7D78AA4039C6}">
      <dgm:prSet/>
      <dgm:spPr/>
      <dgm:t>
        <a:bodyPr/>
        <a:lstStyle/>
        <a:p>
          <a:endParaRPr lang="en-US"/>
        </a:p>
      </dgm:t>
    </dgm:pt>
    <dgm:pt modelId="{9CCE6E1D-F170-40D8-B224-25A66BC202D4}" type="sibTrans" cxnId="{6FA20662-B397-4FBE-A29B-7D78AA4039C6}">
      <dgm:prSet/>
      <dgm:spPr/>
      <dgm:t>
        <a:bodyPr/>
        <a:lstStyle/>
        <a:p>
          <a:endParaRPr lang="en-US"/>
        </a:p>
      </dgm:t>
    </dgm:pt>
    <dgm:pt modelId="{B3F1505C-F2F1-4C16-BA81-C26B8C58C849}">
      <dgm:prSet phldrT="[Text]"/>
      <dgm:spPr/>
      <dgm:t>
        <a:bodyPr/>
        <a:lstStyle/>
        <a:p>
          <a:r>
            <a:rPr lang="en-US" dirty="0" smtClean="0"/>
            <a:t>Only for amount of PO</a:t>
          </a:r>
          <a:endParaRPr lang="en-US" dirty="0"/>
        </a:p>
      </dgm:t>
    </dgm:pt>
    <dgm:pt modelId="{26C3BE1B-8441-4E86-9B82-70DE8B37446F}" type="parTrans" cxnId="{A6AB2D0D-0F19-4805-8A06-6DE30564072B}">
      <dgm:prSet/>
      <dgm:spPr/>
      <dgm:t>
        <a:bodyPr/>
        <a:lstStyle/>
        <a:p>
          <a:endParaRPr lang="en-US"/>
        </a:p>
      </dgm:t>
    </dgm:pt>
    <dgm:pt modelId="{CA5B6819-6CAC-4AE3-B221-9AB01A180A68}" type="sibTrans" cxnId="{A6AB2D0D-0F19-4805-8A06-6DE30564072B}">
      <dgm:prSet/>
      <dgm:spPr/>
      <dgm:t>
        <a:bodyPr/>
        <a:lstStyle/>
        <a:p>
          <a:endParaRPr lang="en-US"/>
        </a:p>
      </dgm:t>
    </dgm:pt>
    <dgm:pt modelId="{6E1347FA-8C6F-41EF-A7FF-E791EE55ED93}">
      <dgm:prSet phldrT="[Text]"/>
      <dgm:spPr/>
      <dgm:t>
        <a:bodyPr/>
        <a:lstStyle/>
        <a:p>
          <a:r>
            <a:rPr lang="en-US" dirty="0" smtClean="0"/>
            <a:t>Process Completed</a:t>
          </a:r>
          <a:endParaRPr lang="en-US" dirty="0"/>
        </a:p>
      </dgm:t>
    </dgm:pt>
    <dgm:pt modelId="{2D57781F-A764-4446-A07E-12FF6812FE0B}" type="parTrans" cxnId="{3D1507CF-CCA4-46B9-ACF4-118536580A1C}">
      <dgm:prSet/>
      <dgm:spPr/>
      <dgm:t>
        <a:bodyPr/>
        <a:lstStyle/>
        <a:p>
          <a:endParaRPr lang="en-US"/>
        </a:p>
      </dgm:t>
    </dgm:pt>
    <dgm:pt modelId="{E65BE90D-FD9C-48B2-94E9-3B5E1FC24B1C}" type="sibTrans" cxnId="{3D1507CF-CCA4-46B9-ACF4-118536580A1C}">
      <dgm:prSet/>
      <dgm:spPr/>
      <dgm:t>
        <a:bodyPr/>
        <a:lstStyle/>
        <a:p>
          <a:endParaRPr lang="en-US"/>
        </a:p>
      </dgm:t>
    </dgm:pt>
    <dgm:pt modelId="{ED7ED404-05CC-4F68-ACD0-8EEBB788F053}" type="pres">
      <dgm:prSet presAssocID="{9021BFF0-1F0A-489D-A328-FDD0A0B4443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B30BD8-FD6D-43B7-8B77-89DF629856DE}" type="pres">
      <dgm:prSet presAssocID="{7D4D8E10-8302-4EF4-8EF2-D3C4C903B3FB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1FC6CE-7BA6-47B3-B30A-C83ECB09D386}" type="pres">
      <dgm:prSet presAssocID="{6634F3EF-25E1-40CD-AA03-D2E7D45B1B9B}" presName="sibTrans" presStyleLbl="sibTrans1D1" presStyleIdx="0" presStyleCnt="8"/>
      <dgm:spPr/>
      <dgm:t>
        <a:bodyPr/>
        <a:lstStyle/>
        <a:p>
          <a:endParaRPr lang="en-US"/>
        </a:p>
      </dgm:t>
    </dgm:pt>
    <dgm:pt modelId="{2441DA05-D45F-4761-BCA8-D1C60D47CBA0}" type="pres">
      <dgm:prSet presAssocID="{6634F3EF-25E1-40CD-AA03-D2E7D45B1B9B}" presName="connectorText" presStyleLbl="sibTrans1D1" presStyleIdx="0" presStyleCnt="8"/>
      <dgm:spPr/>
      <dgm:t>
        <a:bodyPr/>
        <a:lstStyle/>
        <a:p>
          <a:endParaRPr lang="en-US"/>
        </a:p>
      </dgm:t>
    </dgm:pt>
    <dgm:pt modelId="{710332BB-ECC8-4BBC-B3C9-E3E727834984}" type="pres">
      <dgm:prSet presAssocID="{C9DC25CD-C403-4DFD-BC37-82109F91C99C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DB034D-FAA1-4EBF-B403-269EDC0B3A4D}" type="pres">
      <dgm:prSet presAssocID="{03B4B852-1CBE-467E-A354-EAA7866F76F5}" presName="sibTrans" presStyleLbl="sibTrans1D1" presStyleIdx="1" presStyleCnt="8"/>
      <dgm:spPr/>
      <dgm:t>
        <a:bodyPr/>
        <a:lstStyle/>
        <a:p>
          <a:endParaRPr lang="en-US"/>
        </a:p>
      </dgm:t>
    </dgm:pt>
    <dgm:pt modelId="{EA023A51-9EED-43A1-B238-27AAE171A130}" type="pres">
      <dgm:prSet presAssocID="{03B4B852-1CBE-467E-A354-EAA7866F76F5}" presName="connectorText" presStyleLbl="sibTrans1D1" presStyleIdx="1" presStyleCnt="8"/>
      <dgm:spPr/>
      <dgm:t>
        <a:bodyPr/>
        <a:lstStyle/>
        <a:p>
          <a:endParaRPr lang="en-US"/>
        </a:p>
      </dgm:t>
    </dgm:pt>
    <dgm:pt modelId="{E9C70408-FF8D-47B5-AE53-DC0AFB436AC9}" type="pres">
      <dgm:prSet presAssocID="{45F00AB8-98B8-4C45-B45F-AE9165F59BF1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B080D9-A6E5-491B-9371-BCEEE6C55779}" type="pres">
      <dgm:prSet presAssocID="{8B22B8EA-D7A9-44A0-8745-196F1A419438}" presName="sibTrans" presStyleLbl="sibTrans1D1" presStyleIdx="2" presStyleCnt="8"/>
      <dgm:spPr/>
      <dgm:t>
        <a:bodyPr/>
        <a:lstStyle/>
        <a:p>
          <a:endParaRPr lang="en-US"/>
        </a:p>
      </dgm:t>
    </dgm:pt>
    <dgm:pt modelId="{B861D4A9-188C-40CF-B367-E4A79256BCEF}" type="pres">
      <dgm:prSet presAssocID="{8B22B8EA-D7A9-44A0-8745-196F1A419438}" presName="connectorText" presStyleLbl="sibTrans1D1" presStyleIdx="2" presStyleCnt="8"/>
      <dgm:spPr/>
      <dgm:t>
        <a:bodyPr/>
        <a:lstStyle/>
        <a:p>
          <a:endParaRPr lang="en-US"/>
        </a:p>
      </dgm:t>
    </dgm:pt>
    <dgm:pt modelId="{9A5F040E-66EB-494E-81FD-C93A923A762E}" type="pres">
      <dgm:prSet presAssocID="{7FF220EB-664D-4A79-B2FD-2CDEAD5E8693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EF6291-E907-4E99-B2DB-724A03C62B8A}" type="pres">
      <dgm:prSet presAssocID="{65D32FAA-435B-4E40-88D5-EA0DA02A85F1}" presName="sibTrans" presStyleLbl="sibTrans1D1" presStyleIdx="3" presStyleCnt="8"/>
      <dgm:spPr/>
      <dgm:t>
        <a:bodyPr/>
        <a:lstStyle/>
        <a:p>
          <a:endParaRPr lang="en-US"/>
        </a:p>
      </dgm:t>
    </dgm:pt>
    <dgm:pt modelId="{0FC4E20D-A0CC-4453-9C06-485495846555}" type="pres">
      <dgm:prSet presAssocID="{65D32FAA-435B-4E40-88D5-EA0DA02A85F1}" presName="connectorText" presStyleLbl="sibTrans1D1" presStyleIdx="3" presStyleCnt="8"/>
      <dgm:spPr/>
      <dgm:t>
        <a:bodyPr/>
        <a:lstStyle/>
        <a:p>
          <a:endParaRPr lang="en-US"/>
        </a:p>
      </dgm:t>
    </dgm:pt>
    <dgm:pt modelId="{D28D240B-688E-4CB8-A579-9DA2C723CAEE}" type="pres">
      <dgm:prSet presAssocID="{76F5349B-840C-4ECB-A02C-EC5163BA4701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2042BB-4699-4D9F-A762-392BC7DB0D73}" type="pres">
      <dgm:prSet presAssocID="{DBD9F327-3283-4838-8022-A7832C84ABD0}" presName="sibTrans" presStyleLbl="sibTrans1D1" presStyleIdx="4" presStyleCnt="8"/>
      <dgm:spPr/>
      <dgm:t>
        <a:bodyPr/>
        <a:lstStyle/>
        <a:p>
          <a:endParaRPr lang="en-US"/>
        </a:p>
      </dgm:t>
    </dgm:pt>
    <dgm:pt modelId="{DCF4ADE1-90D1-4262-BDD5-7AC37C745A11}" type="pres">
      <dgm:prSet presAssocID="{DBD9F327-3283-4838-8022-A7832C84ABD0}" presName="connectorText" presStyleLbl="sibTrans1D1" presStyleIdx="4" presStyleCnt="8"/>
      <dgm:spPr/>
      <dgm:t>
        <a:bodyPr/>
        <a:lstStyle/>
        <a:p>
          <a:endParaRPr lang="en-US"/>
        </a:p>
      </dgm:t>
    </dgm:pt>
    <dgm:pt modelId="{B662F5F1-52D4-4324-B72C-3CE7C0AFDBC3}" type="pres">
      <dgm:prSet presAssocID="{08DD84B1-5B65-4957-8FF5-576E754EFEF2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D86A1B-CE60-4D40-9571-844B8D23229B}" type="pres">
      <dgm:prSet presAssocID="{EBEC086C-2AA4-4F4F-B41C-7585601F66A0}" presName="sibTrans" presStyleLbl="sibTrans1D1" presStyleIdx="5" presStyleCnt="8"/>
      <dgm:spPr/>
      <dgm:t>
        <a:bodyPr/>
        <a:lstStyle/>
        <a:p>
          <a:endParaRPr lang="en-US"/>
        </a:p>
      </dgm:t>
    </dgm:pt>
    <dgm:pt modelId="{1F1C20BE-1182-47AF-AB94-A1EAA03CE5CA}" type="pres">
      <dgm:prSet presAssocID="{EBEC086C-2AA4-4F4F-B41C-7585601F66A0}" presName="connectorText" presStyleLbl="sibTrans1D1" presStyleIdx="5" presStyleCnt="8"/>
      <dgm:spPr/>
      <dgm:t>
        <a:bodyPr/>
        <a:lstStyle/>
        <a:p>
          <a:endParaRPr lang="en-US"/>
        </a:p>
      </dgm:t>
    </dgm:pt>
    <dgm:pt modelId="{F9C4B5CC-AB64-4523-8548-42136890963B}" type="pres">
      <dgm:prSet presAssocID="{ED88C988-A210-4FB4-8F25-1F85510D4680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58C2FB-E6E7-461C-85CD-2FD43909E7E7}" type="pres">
      <dgm:prSet presAssocID="{0D2A7EC4-AECD-4D62-8F21-899A412800B7}" presName="sibTrans" presStyleLbl="sibTrans1D1" presStyleIdx="6" presStyleCnt="8"/>
      <dgm:spPr/>
      <dgm:t>
        <a:bodyPr/>
        <a:lstStyle/>
        <a:p>
          <a:endParaRPr lang="en-US"/>
        </a:p>
      </dgm:t>
    </dgm:pt>
    <dgm:pt modelId="{74AD6D14-9DAD-4E1A-9DD0-FEDB10B47E33}" type="pres">
      <dgm:prSet presAssocID="{0D2A7EC4-AECD-4D62-8F21-899A412800B7}" presName="connectorText" presStyleLbl="sibTrans1D1" presStyleIdx="6" presStyleCnt="8"/>
      <dgm:spPr/>
      <dgm:t>
        <a:bodyPr/>
        <a:lstStyle/>
        <a:p>
          <a:endParaRPr lang="en-US"/>
        </a:p>
      </dgm:t>
    </dgm:pt>
    <dgm:pt modelId="{0670D0D6-42EC-4ACE-BA7B-2E0297C7B548}" type="pres">
      <dgm:prSet presAssocID="{C2B8184C-4570-4E58-8AE6-1B55FC53D155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5CAC28-F0E6-45BE-B0F8-1084B888F477}" type="pres">
      <dgm:prSet presAssocID="{9CCE6E1D-F170-40D8-B224-25A66BC202D4}" presName="sibTrans" presStyleLbl="sibTrans1D1" presStyleIdx="7" presStyleCnt="8"/>
      <dgm:spPr/>
      <dgm:t>
        <a:bodyPr/>
        <a:lstStyle/>
        <a:p>
          <a:endParaRPr lang="en-US"/>
        </a:p>
      </dgm:t>
    </dgm:pt>
    <dgm:pt modelId="{2A54434B-A5DA-46F6-B157-6BCBFB595093}" type="pres">
      <dgm:prSet presAssocID="{9CCE6E1D-F170-40D8-B224-25A66BC202D4}" presName="connectorText" presStyleLbl="sibTrans1D1" presStyleIdx="7" presStyleCnt="8"/>
      <dgm:spPr/>
      <dgm:t>
        <a:bodyPr/>
        <a:lstStyle/>
        <a:p>
          <a:endParaRPr lang="en-US"/>
        </a:p>
      </dgm:t>
    </dgm:pt>
    <dgm:pt modelId="{CA36A9CE-AB5B-4D3F-BFC5-21937F0411FD}" type="pres">
      <dgm:prSet presAssocID="{6E1347FA-8C6F-41EF-A7FF-E791EE55ED93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A1C0F7-7295-4EDB-9904-729B48E20382}" type="presOf" srcId="{03B4B852-1CBE-467E-A354-EAA7866F76F5}" destId="{C5DB034D-FAA1-4EBF-B403-269EDC0B3A4D}" srcOrd="0" destOrd="0" presId="urn:microsoft.com/office/officeart/2005/8/layout/bProcess3"/>
    <dgm:cxn modelId="{98F61650-B796-4C26-A4DB-75FCAB6B2E78}" type="presOf" srcId="{DBD9F327-3283-4838-8022-A7832C84ABD0}" destId="{032042BB-4699-4D9F-A762-392BC7DB0D73}" srcOrd="0" destOrd="0" presId="urn:microsoft.com/office/officeart/2005/8/layout/bProcess3"/>
    <dgm:cxn modelId="{74141B05-0E93-4FAD-8138-8FCF4B677696}" type="presOf" srcId="{0D2A7EC4-AECD-4D62-8F21-899A412800B7}" destId="{74AD6D14-9DAD-4E1A-9DD0-FEDB10B47E33}" srcOrd="1" destOrd="0" presId="urn:microsoft.com/office/officeart/2005/8/layout/bProcess3"/>
    <dgm:cxn modelId="{79FF6AE5-F144-48CE-9AE6-CA2394577CA0}" srcId="{9021BFF0-1F0A-489D-A328-FDD0A0B44438}" destId="{7FF220EB-664D-4A79-B2FD-2CDEAD5E8693}" srcOrd="3" destOrd="0" parTransId="{71861080-1D89-41EC-8E90-CA666746FF77}" sibTransId="{65D32FAA-435B-4E40-88D5-EA0DA02A85F1}"/>
    <dgm:cxn modelId="{F66C16A0-8FD1-4EFC-8139-9F6EB49035F9}" type="presOf" srcId="{8B22B8EA-D7A9-44A0-8745-196F1A419438}" destId="{B861D4A9-188C-40CF-B367-E4A79256BCEF}" srcOrd="1" destOrd="0" presId="urn:microsoft.com/office/officeart/2005/8/layout/bProcess3"/>
    <dgm:cxn modelId="{1BC35B7A-96F3-462A-848D-849B09495CF9}" type="presOf" srcId="{08DD84B1-5B65-4957-8FF5-576E754EFEF2}" destId="{B662F5F1-52D4-4324-B72C-3CE7C0AFDBC3}" srcOrd="0" destOrd="0" presId="urn:microsoft.com/office/officeart/2005/8/layout/bProcess3"/>
    <dgm:cxn modelId="{72C8F746-2339-433A-9F75-CFBA73B8C3C1}" type="presOf" srcId="{7FF220EB-664D-4A79-B2FD-2CDEAD5E8693}" destId="{9A5F040E-66EB-494E-81FD-C93A923A762E}" srcOrd="0" destOrd="0" presId="urn:microsoft.com/office/officeart/2005/8/layout/bProcess3"/>
    <dgm:cxn modelId="{D085CF5B-ABA7-4421-AA6D-7D4665C65936}" type="presOf" srcId="{9CCE6E1D-F170-40D8-B224-25A66BC202D4}" destId="{2A54434B-A5DA-46F6-B157-6BCBFB595093}" srcOrd="1" destOrd="0" presId="urn:microsoft.com/office/officeart/2005/8/layout/bProcess3"/>
    <dgm:cxn modelId="{DCC2D676-B490-45D1-B5AC-D3883AB1E8F5}" srcId="{9021BFF0-1F0A-489D-A328-FDD0A0B44438}" destId="{7D4D8E10-8302-4EF4-8EF2-D3C4C903B3FB}" srcOrd="0" destOrd="0" parTransId="{BB1609AA-FE03-4D0C-8B17-9F42FC0A5EC6}" sibTransId="{6634F3EF-25E1-40CD-AA03-D2E7D45B1B9B}"/>
    <dgm:cxn modelId="{B7835032-7CF2-4003-86B6-8E41A58C18CF}" type="presOf" srcId="{9CCE6E1D-F170-40D8-B224-25A66BC202D4}" destId="{7F5CAC28-F0E6-45BE-B0F8-1084B888F477}" srcOrd="0" destOrd="0" presId="urn:microsoft.com/office/officeart/2005/8/layout/bProcess3"/>
    <dgm:cxn modelId="{E4F8539B-D436-4DF7-8CF5-246C35A60B4A}" type="presOf" srcId="{65D32FAA-435B-4E40-88D5-EA0DA02A85F1}" destId="{C3EF6291-E907-4E99-B2DB-724A03C62B8A}" srcOrd="0" destOrd="0" presId="urn:microsoft.com/office/officeart/2005/8/layout/bProcess3"/>
    <dgm:cxn modelId="{CC736452-F93F-4EC2-AFF0-02901C27A876}" type="presOf" srcId="{65D32FAA-435B-4E40-88D5-EA0DA02A85F1}" destId="{0FC4E20D-A0CC-4453-9C06-485495846555}" srcOrd="1" destOrd="0" presId="urn:microsoft.com/office/officeart/2005/8/layout/bProcess3"/>
    <dgm:cxn modelId="{4558AA9C-DF5E-48B5-B6E4-5BDE2058E8CD}" type="presOf" srcId="{C2B8184C-4570-4E58-8AE6-1B55FC53D155}" destId="{0670D0D6-42EC-4ACE-BA7B-2E0297C7B548}" srcOrd="0" destOrd="0" presId="urn:microsoft.com/office/officeart/2005/8/layout/bProcess3"/>
    <dgm:cxn modelId="{A6AB2D0D-0F19-4805-8A06-6DE30564072B}" srcId="{ED88C988-A210-4FB4-8F25-1F85510D4680}" destId="{B3F1505C-F2F1-4C16-BA81-C26B8C58C849}" srcOrd="1" destOrd="0" parTransId="{26C3BE1B-8441-4E86-9B82-70DE8B37446F}" sibTransId="{CA5B6819-6CAC-4AE3-B221-9AB01A180A68}"/>
    <dgm:cxn modelId="{45C85F89-64E5-4DDE-836B-DEB0A477EE7C}" type="presOf" srcId="{0D2A7EC4-AECD-4D62-8F21-899A412800B7}" destId="{4C58C2FB-E6E7-461C-85CD-2FD43909E7E7}" srcOrd="0" destOrd="0" presId="urn:microsoft.com/office/officeart/2005/8/layout/bProcess3"/>
    <dgm:cxn modelId="{65F8B6DE-BC46-4083-A659-5379F7AB89DD}" type="presOf" srcId="{45F00AB8-98B8-4C45-B45F-AE9165F59BF1}" destId="{E9C70408-FF8D-47B5-AE53-DC0AFB436AC9}" srcOrd="0" destOrd="0" presId="urn:microsoft.com/office/officeart/2005/8/layout/bProcess3"/>
    <dgm:cxn modelId="{F8CBFD45-E1E3-4417-99E1-5F523E26682D}" srcId="{9021BFF0-1F0A-489D-A328-FDD0A0B44438}" destId="{76F5349B-840C-4ECB-A02C-EC5163BA4701}" srcOrd="4" destOrd="0" parTransId="{4354DEF4-D2CE-4AAC-ABC0-BEE69FAF4B4E}" sibTransId="{DBD9F327-3283-4838-8022-A7832C84ABD0}"/>
    <dgm:cxn modelId="{4B4612A0-4488-4BAB-9261-D4ED76A7821D}" type="presOf" srcId="{C9DC25CD-C403-4DFD-BC37-82109F91C99C}" destId="{710332BB-ECC8-4BBC-B3C9-E3E727834984}" srcOrd="0" destOrd="0" presId="urn:microsoft.com/office/officeart/2005/8/layout/bProcess3"/>
    <dgm:cxn modelId="{BCDFA027-49B0-4DE1-863E-F2E57DBD41E4}" srcId="{9021BFF0-1F0A-489D-A328-FDD0A0B44438}" destId="{ED88C988-A210-4FB4-8F25-1F85510D4680}" srcOrd="6" destOrd="0" parTransId="{1A3E5BA1-2FEB-4093-B1EF-C4205C20D69D}" sibTransId="{0D2A7EC4-AECD-4D62-8F21-899A412800B7}"/>
    <dgm:cxn modelId="{907577C8-450F-4846-ADFD-47A27D643943}" type="presOf" srcId="{03B4B852-1CBE-467E-A354-EAA7866F76F5}" destId="{EA023A51-9EED-43A1-B238-27AAE171A130}" srcOrd="1" destOrd="0" presId="urn:microsoft.com/office/officeart/2005/8/layout/bProcess3"/>
    <dgm:cxn modelId="{FCEE52CF-C13B-46AD-B7C5-C2D2E613E36F}" type="presOf" srcId="{EBEC086C-2AA4-4F4F-B41C-7585601F66A0}" destId="{4ED86A1B-CE60-4D40-9571-844B8D23229B}" srcOrd="0" destOrd="0" presId="urn:microsoft.com/office/officeart/2005/8/layout/bProcess3"/>
    <dgm:cxn modelId="{12ED8D1B-2A4F-4A53-9A48-233063F7B805}" type="presOf" srcId="{7D4D8E10-8302-4EF4-8EF2-D3C4C903B3FB}" destId="{B5B30BD8-FD6D-43B7-8B77-89DF629856DE}" srcOrd="0" destOrd="0" presId="urn:microsoft.com/office/officeart/2005/8/layout/bProcess3"/>
    <dgm:cxn modelId="{6FA20662-B397-4FBE-A29B-7D78AA4039C6}" srcId="{9021BFF0-1F0A-489D-A328-FDD0A0B44438}" destId="{C2B8184C-4570-4E58-8AE6-1B55FC53D155}" srcOrd="7" destOrd="0" parTransId="{B68775CA-EDE5-4610-9F9B-03D0402D7D6C}" sibTransId="{9CCE6E1D-F170-40D8-B224-25A66BC202D4}"/>
    <dgm:cxn modelId="{DF3DBC47-189F-4457-85D4-D8BD803D3F56}" srcId="{9021BFF0-1F0A-489D-A328-FDD0A0B44438}" destId="{45F00AB8-98B8-4C45-B45F-AE9165F59BF1}" srcOrd="2" destOrd="0" parTransId="{EE9D3EF6-0830-4307-A7BD-F15DE611840E}" sibTransId="{8B22B8EA-D7A9-44A0-8745-196F1A419438}"/>
    <dgm:cxn modelId="{71E90A1E-ECF3-4370-A663-4C3713C865AD}" type="presOf" srcId="{DBD9F327-3283-4838-8022-A7832C84ABD0}" destId="{DCF4ADE1-90D1-4262-BDD5-7AC37C745A11}" srcOrd="1" destOrd="0" presId="urn:microsoft.com/office/officeart/2005/8/layout/bProcess3"/>
    <dgm:cxn modelId="{0456E621-F655-4711-B3D4-2DC034122B6F}" type="presOf" srcId="{ED88C988-A210-4FB4-8F25-1F85510D4680}" destId="{F9C4B5CC-AB64-4523-8548-42136890963B}" srcOrd="0" destOrd="0" presId="urn:microsoft.com/office/officeart/2005/8/layout/bProcess3"/>
    <dgm:cxn modelId="{B14E8A9D-D2B7-4AA6-862A-C2B4B31BB586}" type="presOf" srcId="{8B22B8EA-D7A9-44A0-8745-196F1A419438}" destId="{26B080D9-A6E5-491B-9371-BCEEE6C55779}" srcOrd="0" destOrd="0" presId="urn:microsoft.com/office/officeart/2005/8/layout/bProcess3"/>
    <dgm:cxn modelId="{D89BFD68-C0F4-451D-920B-F703FC82540D}" srcId="{9021BFF0-1F0A-489D-A328-FDD0A0B44438}" destId="{C9DC25CD-C403-4DFD-BC37-82109F91C99C}" srcOrd="1" destOrd="0" parTransId="{D6EA7B80-6152-461B-8201-2CB97E5CDC69}" sibTransId="{03B4B852-1CBE-467E-A354-EAA7866F76F5}"/>
    <dgm:cxn modelId="{318EB04D-790D-46A6-94D4-7253C7E9BC5E}" type="presOf" srcId="{6E1347FA-8C6F-41EF-A7FF-E791EE55ED93}" destId="{CA36A9CE-AB5B-4D3F-BFC5-21937F0411FD}" srcOrd="0" destOrd="0" presId="urn:microsoft.com/office/officeart/2005/8/layout/bProcess3"/>
    <dgm:cxn modelId="{1C209A9F-B41B-481F-9C0C-A95984BC345D}" type="presOf" srcId="{EBEC086C-2AA4-4F4F-B41C-7585601F66A0}" destId="{1F1C20BE-1182-47AF-AB94-A1EAA03CE5CA}" srcOrd="1" destOrd="0" presId="urn:microsoft.com/office/officeart/2005/8/layout/bProcess3"/>
    <dgm:cxn modelId="{D9EF84AD-8962-4C6C-8AA9-2D7E60446122}" type="presOf" srcId="{B3F1505C-F2F1-4C16-BA81-C26B8C58C849}" destId="{F9C4B5CC-AB64-4523-8548-42136890963B}" srcOrd="0" destOrd="2" presId="urn:microsoft.com/office/officeart/2005/8/layout/bProcess3"/>
    <dgm:cxn modelId="{EE1D9D50-5DBD-43ED-BECB-1F0B4B796468}" type="presOf" srcId="{DF51F443-6C0A-409D-A53A-3E1266E3E6F8}" destId="{F9C4B5CC-AB64-4523-8548-42136890963B}" srcOrd="0" destOrd="1" presId="urn:microsoft.com/office/officeart/2005/8/layout/bProcess3"/>
    <dgm:cxn modelId="{3D1507CF-CCA4-46B9-ACF4-118536580A1C}" srcId="{9021BFF0-1F0A-489D-A328-FDD0A0B44438}" destId="{6E1347FA-8C6F-41EF-A7FF-E791EE55ED93}" srcOrd="8" destOrd="0" parTransId="{2D57781F-A764-4446-A07E-12FF6812FE0B}" sibTransId="{E65BE90D-FD9C-48B2-94E9-3B5E1FC24B1C}"/>
    <dgm:cxn modelId="{534C319C-5AED-40BA-8DCA-9BC573AF8C18}" srcId="{ED88C988-A210-4FB4-8F25-1F85510D4680}" destId="{DF51F443-6C0A-409D-A53A-3E1266E3E6F8}" srcOrd="0" destOrd="0" parTransId="{A7052454-BEE0-4F1C-AE60-B2FED2A080D4}" sibTransId="{DA9AAD4E-FE58-4CDE-9C62-638151666C5D}"/>
    <dgm:cxn modelId="{05E833E0-08F7-4353-B5E1-C2A8C58A6E83}" type="presOf" srcId="{76F5349B-840C-4ECB-A02C-EC5163BA4701}" destId="{D28D240B-688E-4CB8-A579-9DA2C723CAEE}" srcOrd="0" destOrd="0" presId="urn:microsoft.com/office/officeart/2005/8/layout/bProcess3"/>
    <dgm:cxn modelId="{B5A6B141-FE6A-4AEB-B330-AF177924DAB2}" type="presOf" srcId="{6634F3EF-25E1-40CD-AA03-D2E7D45B1B9B}" destId="{8B1FC6CE-7BA6-47B3-B30A-C83ECB09D386}" srcOrd="0" destOrd="0" presId="urn:microsoft.com/office/officeart/2005/8/layout/bProcess3"/>
    <dgm:cxn modelId="{F92BBB24-EE63-4549-9A1A-F25BE872BE9D}" type="presOf" srcId="{9021BFF0-1F0A-489D-A328-FDD0A0B44438}" destId="{ED7ED404-05CC-4F68-ACD0-8EEBB788F053}" srcOrd="0" destOrd="0" presId="urn:microsoft.com/office/officeart/2005/8/layout/bProcess3"/>
    <dgm:cxn modelId="{B70C008D-8E41-41B7-87C5-7F18E92A6641}" type="presOf" srcId="{6634F3EF-25E1-40CD-AA03-D2E7D45B1B9B}" destId="{2441DA05-D45F-4761-BCA8-D1C60D47CBA0}" srcOrd="1" destOrd="0" presId="urn:microsoft.com/office/officeart/2005/8/layout/bProcess3"/>
    <dgm:cxn modelId="{7098A66D-5CCC-45C2-B39D-5BBED07AC3EA}" srcId="{9021BFF0-1F0A-489D-A328-FDD0A0B44438}" destId="{08DD84B1-5B65-4957-8FF5-576E754EFEF2}" srcOrd="5" destOrd="0" parTransId="{A998A276-1759-42E3-80B2-24A983E8E00C}" sibTransId="{EBEC086C-2AA4-4F4F-B41C-7585601F66A0}"/>
    <dgm:cxn modelId="{4B1A9ABF-0523-4175-AC56-A71CD2E0FF7F}" type="presParOf" srcId="{ED7ED404-05CC-4F68-ACD0-8EEBB788F053}" destId="{B5B30BD8-FD6D-43B7-8B77-89DF629856DE}" srcOrd="0" destOrd="0" presId="urn:microsoft.com/office/officeart/2005/8/layout/bProcess3"/>
    <dgm:cxn modelId="{6A295D7E-CFB9-4470-86E0-404FA39950FC}" type="presParOf" srcId="{ED7ED404-05CC-4F68-ACD0-8EEBB788F053}" destId="{8B1FC6CE-7BA6-47B3-B30A-C83ECB09D386}" srcOrd="1" destOrd="0" presId="urn:microsoft.com/office/officeart/2005/8/layout/bProcess3"/>
    <dgm:cxn modelId="{B9E2818E-6507-49A9-AD89-B977A1536632}" type="presParOf" srcId="{8B1FC6CE-7BA6-47B3-B30A-C83ECB09D386}" destId="{2441DA05-D45F-4761-BCA8-D1C60D47CBA0}" srcOrd="0" destOrd="0" presId="urn:microsoft.com/office/officeart/2005/8/layout/bProcess3"/>
    <dgm:cxn modelId="{13116887-7807-4371-94DE-0BC1B247E2B4}" type="presParOf" srcId="{ED7ED404-05CC-4F68-ACD0-8EEBB788F053}" destId="{710332BB-ECC8-4BBC-B3C9-E3E727834984}" srcOrd="2" destOrd="0" presId="urn:microsoft.com/office/officeart/2005/8/layout/bProcess3"/>
    <dgm:cxn modelId="{BBB9076E-097B-4F46-A8FC-08EE6B558375}" type="presParOf" srcId="{ED7ED404-05CC-4F68-ACD0-8EEBB788F053}" destId="{C5DB034D-FAA1-4EBF-B403-269EDC0B3A4D}" srcOrd="3" destOrd="0" presId="urn:microsoft.com/office/officeart/2005/8/layout/bProcess3"/>
    <dgm:cxn modelId="{033A88E7-FDD8-427E-B226-4FDB7AA9BBE0}" type="presParOf" srcId="{C5DB034D-FAA1-4EBF-B403-269EDC0B3A4D}" destId="{EA023A51-9EED-43A1-B238-27AAE171A130}" srcOrd="0" destOrd="0" presId="urn:microsoft.com/office/officeart/2005/8/layout/bProcess3"/>
    <dgm:cxn modelId="{5C43F800-69F9-4DE4-B892-BF0FDD420E3C}" type="presParOf" srcId="{ED7ED404-05CC-4F68-ACD0-8EEBB788F053}" destId="{E9C70408-FF8D-47B5-AE53-DC0AFB436AC9}" srcOrd="4" destOrd="0" presId="urn:microsoft.com/office/officeart/2005/8/layout/bProcess3"/>
    <dgm:cxn modelId="{A28FB941-298B-47B0-A6F4-29CA1CCD6269}" type="presParOf" srcId="{ED7ED404-05CC-4F68-ACD0-8EEBB788F053}" destId="{26B080D9-A6E5-491B-9371-BCEEE6C55779}" srcOrd="5" destOrd="0" presId="urn:microsoft.com/office/officeart/2005/8/layout/bProcess3"/>
    <dgm:cxn modelId="{0E00F530-6689-4F82-A9D1-ED0A1F11583F}" type="presParOf" srcId="{26B080D9-A6E5-491B-9371-BCEEE6C55779}" destId="{B861D4A9-188C-40CF-B367-E4A79256BCEF}" srcOrd="0" destOrd="0" presId="urn:microsoft.com/office/officeart/2005/8/layout/bProcess3"/>
    <dgm:cxn modelId="{7D7CDCE7-E165-4BA3-BE0F-ABF6ECAAC088}" type="presParOf" srcId="{ED7ED404-05CC-4F68-ACD0-8EEBB788F053}" destId="{9A5F040E-66EB-494E-81FD-C93A923A762E}" srcOrd="6" destOrd="0" presId="urn:microsoft.com/office/officeart/2005/8/layout/bProcess3"/>
    <dgm:cxn modelId="{0B6F600A-E7E9-4442-BD0B-07099753B7A4}" type="presParOf" srcId="{ED7ED404-05CC-4F68-ACD0-8EEBB788F053}" destId="{C3EF6291-E907-4E99-B2DB-724A03C62B8A}" srcOrd="7" destOrd="0" presId="urn:microsoft.com/office/officeart/2005/8/layout/bProcess3"/>
    <dgm:cxn modelId="{C8F67D24-E940-4840-BB42-F15CFB4CF6A3}" type="presParOf" srcId="{C3EF6291-E907-4E99-B2DB-724A03C62B8A}" destId="{0FC4E20D-A0CC-4453-9C06-485495846555}" srcOrd="0" destOrd="0" presId="urn:microsoft.com/office/officeart/2005/8/layout/bProcess3"/>
    <dgm:cxn modelId="{9E351963-D10A-404A-84CC-2D7F6FD35CA9}" type="presParOf" srcId="{ED7ED404-05CC-4F68-ACD0-8EEBB788F053}" destId="{D28D240B-688E-4CB8-A579-9DA2C723CAEE}" srcOrd="8" destOrd="0" presId="urn:microsoft.com/office/officeart/2005/8/layout/bProcess3"/>
    <dgm:cxn modelId="{BBC489E1-0F58-47BC-8B6B-FCBC85FEABF0}" type="presParOf" srcId="{ED7ED404-05CC-4F68-ACD0-8EEBB788F053}" destId="{032042BB-4699-4D9F-A762-392BC7DB0D73}" srcOrd="9" destOrd="0" presId="urn:microsoft.com/office/officeart/2005/8/layout/bProcess3"/>
    <dgm:cxn modelId="{C9C7B2CB-61F8-4577-8CB9-2E846526C58F}" type="presParOf" srcId="{032042BB-4699-4D9F-A762-392BC7DB0D73}" destId="{DCF4ADE1-90D1-4262-BDD5-7AC37C745A11}" srcOrd="0" destOrd="0" presId="urn:microsoft.com/office/officeart/2005/8/layout/bProcess3"/>
    <dgm:cxn modelId="{8A381BB4-ABC5-475E-9EEB-813F3B19F8E3}" type="presParOf" srcId="{ED7ED404-05CC-4F68-ACD0-8EEBB788F053}" destId="{B662F5F1-52D4-4324-B72C-3CE7C0AFDBC3}" srcOrd="10" destOrd="0" presId="urn:microsoft.com/office/officeart/2005/8/layout/bProcess3"/>
    <dgm:cxn modelId="{FE8468D3-46EB-44E8-8791-C11160B83B7A}" type="presParOf" srcId="{ED7ED404-05CC-4F68-ACD0-8EEBB788F053}" destId="{4ED86A1B-CE60-4D40-9571-844B8D23229B}" srcOrd="11" destOrd="0" presId="urn:microsoft.com/office/officeart/2005/8/layout/bProcess3"/>
    <dgm:cxn modelId="{9C406E46-8BBE-499D-9A3A-77D8510D1883}" type="presParOf" srcId="{4ED86A1B-CE60-4D40-9571-844B8D23229B}" destId="{1F1C20BE-1182-47AF-AB94-A1EAA03CE5CA}" srcOrd="0" destOrd="0" presId="urn:microsoft.com/office/officeart/2005/8/layout/bProcess3"/>
    <dgm:cxn modelId="{49BEDCB2-F8FC-48B4-8B3B-62AF9B9EA94D}" type="presParOf" srcId="{ED7ED404-05CC-4F68-ACD0-8EEBB788F053}" destId="{F9C4B5CC-AB64-4523-8548-42136890963B}" srcOrd="12" destOrd="0" presId="urn:microsoft.com/office/officeart/2005/8/layout/bProcess3"/>
    <dgm:cxn modelId="{05F6A2AB-153C-47BB-9129-4C85832D8802}" type="presParOf" srcId="{ED7ED404-05CC-4F68-ACD0-8EEBB788F053}" destId="{4C58C2FB-E6E7-461C-85CD-2FD43909E7E7}" srcOrd="13" destOrd="0" presId="urn:microsoft.com/office/officeart/2005/8/layout/bProcess3"/>
    <dgm:cxn modelId="{460A68E0-596C-473A-A379-4CC9DA0D64B7}" type="presParOf" srcId="{4C58C2FB-E6E7-461C-85CD-2FD43909E7E7}" destId="{74AD6D14-9DAD-4E1A-9DD0-FEDB10B47E33}" srcOrd="0" destOrd="0" presId="urn:microsoft.com/office/officeart/2005/8/layout/bProcess3"/>
    <dgm:cxn modelId="{7382A60C-587D-4770-981D-B896F9958F4B}" type="presParOf" srcId="{ED7ED404-05CC-4F68-ACD0-8EEBB788F053}" destId="{0670D0D6-42EC-4ACE-BA7B-2E0297C7B548}" srcOrd="14" destOrd="0" presId="urn:microsoft.com/office/officeart/2005/8/layout/bProcess3"/>
    <dgm:cxn modelId="{014EEF26-38C4-46E0-B70C-4A033BDDD237}" type="presParOf" srcId="{ED7ED404-05CC-4F68-ACD0-8EEBB788F053}" destId="{7F5CAC28-F0E6-45BE-B0F8-1084B888F477}" srcOrd="15" destOrd="0" presId="urn:microsoft.com/office/officeart/2005/8/layout/bProcess3"/>
    <dgm:cxn modelId="{496CCE07-3A51-41A2-BE85-DEEBB42F0E87}" type="presParOf" srcId="{7F5CAC28-F0E6-45BE-B0F8-1084B888F477}" destId="{2A54434B-A5DA-46F6-B157-6BCBFB595093}" srcOrd="0" destOrd="0" presId="urn:microsoft.com/office/officeart/2005/8/layout/bProcess3"/>
    <dgm:cxn modelId="{ECE3C1C7-1FB3-4792-9C44-7D08EA400647}" type="presParOf" srcId="{ED7ED404-05CC-4F68-ACD0-8EEBB788F053}" destId="{CA36A9CE-AB5B-4D3F-BFC5-21937F0411FD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1FC6CE-7BA6-47B3-B30A-C83ECB09D386}">
      <dsp:nvSpPr>
        <dsp:cNvPr id="0" name=""/>
        <dsp:cNvSpPr/>
      </dsp:nvSpPr>
      <dsp:spPr>
        <a:xfrm>
          <a:off x="1762021" y="526186"/>
          <a:ext cx="3740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4004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38908" y="569883"/>
        <a:ext cx="20230" cy="4046"/>
      </dsp:txXfrm>
    </dsp:sp>
    <dsp:sp modelId="{B5B30BD8-FD6D-43B7-8B77-89DF629856DE}">
      <dsp:nvSpPr>
        <dsp:cNvPr id="0" name=""/>
        <dsp:cNvSpPr/>
      </dsp:nvSpPr>
      <dsp:spPr>
        <a:xfrm>
          <a:off x="4673" y="44162"/>
          <a:ext cx="1759148" cy="10554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Items Needed</a:t>
          </a:r>
          <a:endParaRPr lang="en-US" sz="1300" kern="1200" dirty="0"/>
        </a:p>
      </dsp:txBody>
      <dsp:txXfrm>
        <a:off x="4673" y="44162"/>
        <a:ext cx="1759148" cy="1055489"/>
      </dsp:txXfrm>
    </dsp:sp>
    <dsp:sp modelId="{C5DB034D-FAA1-4EBF-B403-269EDC0B3A4D}">
      <dsp:nvSpPr>
        <dsp:cNvPr id="0" name=""/>
        <dsp:cNvSpPr/>
      </dsp:nvSpPr>
      <dsp:spPr>
        <a:xfrm>
          <a:off x="3925774" y="526186"/>
          <a:ext cx="3740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4004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02661" y="569883"/>
        <a:ext cx="20230" cy="4046"/>
      </dsp:txXfrm>
    </dsp:sp>
    <dsp:sp modelId="{710332BB-ECC8-4BBC-B3C9-E3E727834984}">
      <dsp:nvSpPr>
        <dsp:cNvPr id="0" name=""/>
        <dsp:cNvSpPr/>
      </dsp:nvSpPr>
      <dsp:spPr>
        <a:xfrm>
          <a:off x="2168425" y="44162"/>
          <a:ext cx="1759148" cy="105548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Quote Received (3 Vendors Preferable)</a:t>
          </a:r>
          <a:endParaRPr lang="en-US" sz="1300" kern="1200" dirty="0"/>
        </a:p>
      </dsp:txBody>
      <dsp:txXfrm>
        <a:off x="2168425" y="44162"/>
        <a:ext cx="1759148" cy="1055489"/>
      </dsp:txXfrm>
    </dsp:sp>
    <dsp:sp modelId="{26B080D9-A6E5-491B-9371-BCEEE6C55779}">
      <dsp:nvSpPr>
        <dsp:cNvPr id="0" name=""/>
        <dsp:cNvSpPr/>
      </dsp:nvSpPr>
      <dsp:spPr>
        <a:xfrm>
          <a:off x="884247" y="1097851"/>
          <a:ext cx="4327505" cy="374004"/>
        </a:xfrm>
        <a:custGeom>
          <a:avLst/>
          <a:gdLst/>
          <a:ahLst/>
          <a:cxnLst/>
          <a:rect l="0" t="0" r="0" b="0"/>
          <a:pathLst>
            <a:path>
              <a:moveTo>
                <a:pt x="4327505" y="0"/>
              </a:moveTo>
              <a:lnTo>
                <a:pt x="4327505" y="204102"/>
              </a:lnTo>
              <a:lnTo>
                <a:pt x="0" y="204102"/>
              </a:lnTo>
              <a:lnTo>
                <a:pt x="0" y="374004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39340" y="1282830"/>
        <a:ext cx="217318" cy="4046"/>
      </dsp:txXfrm>
    </dsp:sp>
    <dsp:sp modelId="{E9C70408-FF8D-47B5-AE53-DC0AFB436AC9}">
      <dsp:nvSpPr>
        <dsp:cNvPr id="0" name=""/>
        <dsp:cNvSpPr/>
      </dsp:nvSpPr>
      <dsp:spPr>
        <a:xfrm>
          <a:off x="4332178" y="44162"/>
          <a:ext cx="1759148" cy="105548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Approval From Budget Manager</a:t>
          </a:r>
          <a:endParaRPr lang="en-US" sz="1300" kern="1200" dirty="0"/>
        </a:p>
      </dsp:txBody>
      <dsp:txXfrm>
        <a:off x="4332178" y="44162"/>
        <a:ext cx="1759148" cy="1055489"/>
      </dsp:txXfrm>
    </dsp:sp>
    <dsp:sp modelId="{C3EF6291-E907-4E99-B2DB-724A03C62B8A}">
      <dsp:nvSpPr>
        <dsp:cNvPr id="0" name=""/>
        <dsp:cNvSpPr/>
      </dsp:nvSpPr>
      <dsp:spPr>
        <a:xfrm>
          <a:off x="1762021" y="1986280"/>
          <a:ext cx="3740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4004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38908" y="2029976"/>
        <a:ext cx="20230" cy="4046"/>
      </dsp:txXfrm>
    </dsp:sp>
    <dsp:sp modelId="{9A5F040E-66EB-494E-81FD-C93A923A762E}">
      <dsp:nvSpPr>
        <dsp:cNvPr id="0" name=""/>
        <dsp:cNvSpPr/>
      </dsp:nvSpPr>
      <dsp:spPr>
        <a:xfrm>
          <a:off x="4673" y="1504255"/>
          <a:ext cx="1759148" cy="10554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Requisition in </a:t>
          </a:r>
          <a:r>
            <a:rPr lang="en-US" sz="1300" kern="1200" dirty="0" err="1" smtClean="0"/>
            <a:t>Linq</a:t>
          </a:r>
          <a:r>
            <a:rPr lang="en-US" sz="1300" kern="1200" dirty="0" smtClean="0"/>
            <a:t> Created</a:t>
          </a:r>
          <a:endParaRPr lang="en-US" sz="1300" kern="1200" dirty="0"/>
        </a:p>
      </dsp:txBody>
      <dsp:txXfrm>
        <a:off x="4673" y="1504255"/>
        <a:ext cx="1759148" cy="1055489"/>
      </dsp:txXfrm>
    </dsp:sp>
    <dsp:sp modelId="{032042BB-4699-4D9F-A762-392BC7DB0D73}">
      <dsp:nvSpPr>
        <dsp:cNvPr id="0" name=""/>
        <dsp:cNvSpPr/>
      </dsp:nvSpPr>
      <dsp:spPr>
        <a:xfrm>
          <a:off x="3925774" y="1986280"/>
          <a:ext cx="3740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4004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02661" y="2029976"/>
        <a:ext cx="20230" cy="4046"/>
      </dsp:txXfrm>
    </dsp:sp>
    <dsp:sp modelId="{D28D240B-688E-4CB8-A579-9DA2C723CAEE}">
      <dsp:nvSpPr>
        <dsp:cNvPr id="0" name=""/>
        <dsp:cNvSpPr/>
      </dsp:nvSpPr>
      <dsp:spPr>
        <a:xfrm>
          <a:off x="2168425" y="1504255"/>
          <a:ext cx="1759148" cy="105548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Approval Process in </a:t>
          </a:r>
          <a:r>
            <a:rPr lang="en-US" sz="1300" kern="1200" dirty="0" err="1" smtClean="0"/>
            <a:t>Linq</a:t>
          </a:r>
          <a:r>
            <a:rPr lang="en-US" sz="1300" kern="1200" dirty="0" smtClean="0"/>
            <a:t> </a:t>
          </a:r>
          <a:endParaRPr lang="en-US" sz="1300" kern="1200" dirty="0"/>
        </a:p>
      </dsp:txBody>
      <dsp:txXfrm>
        <a:off x="2168425" y="1504255"/>
        <a:ext cx="1759148" cy="1055489"/>
      </dsp:txXfrm>
    </dsp:sp>
    <dsp:sp modelId="{4ED86A1B-CE60-4D40-9571-844B8D23229B}">
      <dsp:nvSpPr>
        <dsp:cNvPr id="0" name=""/>
        <dsp:cNvSpPr/>
      </dsp:nvSpPr>
      <dsp:spPr>
        <a:xfrm>
          <a:off x="884247" y="2557944"/>
          <a:ext cx="4327505" cy="374004"/>
        </a:xfrm>
        <a:custGeom>
          <a:avLst/>
          <a:gdLst/>
          <a:ahLst/>
          <a:cxnLst/>
          <a:rect l="0" t="0" r="0" b="0"/>
          <a:pathLst>
            <a:path>
              <a:moveTo>
                <a:pt x="4327505" y="0"/>
              </a:moveTo>
              <a:lnTo>
                <a:pt x="4327505" y="204102"/>
              </a:lnTo>
              <a:lnTo>
                <a:pt x="0" y="204102"/>
              </a:lnTo>
              <a:lnTo>
                <a:pt x="0" y="374004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39340" y="2742923"/>
        <a:ext cx="217318" cy="4046"/>
      </dsp:txXfrm>
    </dsp:sp>
    <dsp:sp modelId="{B662F5F1-52D4-4324-B72C-3CE7C0AFDBC3}">
      <dsp:nvSpPr>
        <dsp:cNvPr id="0" name=""/>
        <dsp:cNvSpPr/>
      </dsp:nvSpPr>
      <dsp:spPr>
        <a:xfrm>
          <a:off x="4332178" y="1504255"/>
          <a:ext cx="1759148" cy="10554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PO Generated after all approvals</a:t>
          </a:r>
          <a:endParaRPr lang="en-US" sz="1300" kern="1200" dirty="0"/>
        </a:p>
      </dsp:txBody>
      <dsp:txXfrm>
        <a:off x="4332178" y="1504255"/>
        <a:ext cx="1759148" cy="1055489"/>
      </dsp:txXfrm>
    </dsp:sp>
    <dsp:sp modelId="{4C58C2FB-E6E7-461C-85CD-2FD43909E7E7}">
      <dsp:nvSpPr>
        <dsp:cNvPr id="0" name=""/>
        <dsp:cNvSpPr/>
      </dsp:nvSpPr>
      <dsp:spPr>
        <a:xfrm>
          <a:off x="1762021" y="3446373"/>
          <a:ext cx="3740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4004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38908" y="3490070"/>
        <a:ext cx="20230" cy="4046"/>
      </dsp:txXfrm>
    </dsp:sp>
    <dsp:sp modelId="{F9C4B5CC-AB64-4523-8548-42136890963B}">
      <dsp:nvSpPr>
        <dsp:cNvPr id="0" name=""/>
        <dsp:cNvSpPr/>
      </dsp:nvSpPr>
      <dsp:spPr>
        <a:xfrm>
          <a:off x="4673" y="2964348"/>
          <a:ext cx="1759148" cy="105548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Product(s) can be purchased</a:t>
          </a:r>
          <a:endParaRPr lang="en-U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Receive items and receiving documentation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Only for amount of PO</a:t>
          </a:r>
          <a:endParaRPr lang="en-US" sz="1000" kern="1200" dirty="0"/>
        </a:p>
      </dsp:txBody>
      <dsp:txXfrm>
        <a:off x="4673" y="2964348"/>
        <a:ext cx="1759148" cy="1055489"/>
      </dsp:txXfrm>
    </dsp:sp>
    <dsp:sp modelId="{7F5CAC28-F0E6-45BE-B0F8-1084B888F477}">
      <dsp:nvSpPr>
        <dsp:cNvPr id="0" name=""/>
        <dsp:cNvSpPr/>
      </dsp:nvSpPr>
      <dsp:spPr>
        <a:xfrm>
          <a:off x="3925774" y="3446373"/>
          <a:ext cx="3740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4004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02661" y="3490070"/>
        <a:ext cx="20230" cy="4046"/>
      </dsp:txXfrm>
    </dsp:sp>
    <dsp:sp modelId="{0670D0D6-42EC-4ACE-BA7B-2E0297C7B548}">
      <dsp:nvSpPr>
        <dsp:cNvPr id="0" name=""/>
        <dsp:cNvSpPr/>
      </dsp:nvSpPr>
      <dsp:spPr>
        <a:xfrm>
          <a:off x="2168425" y="2964348"/>
          <a:ext cx="1759148" cy="105548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Documentation attached to PO</a:t>
          </a:r>
          <a:endParaRPr lang="en-US" sz="1300" kern="1200" dirty="0"/>
        </a:p>
      </dsp:txBody>
      <dsp:txXfrm>
        <a:off x="2168425" y="2964348"/>
        <a:ext cx="1759148" cy="1055489"/>
      </dsp:txXfrm>
    </dsp:sp>
    <dsp:sp modelId="{CA36A9CE-AB5B-4D3F-BFC5-21937F0411FD}">
      <dsp:nvSpPr>
        <dsp:cNvPr id="0" name=""/>
        <dsp:cNvSpPr/>
      </dsp:nvSpPr>
      <dsp:spPr>
        <a:xfrm>
          <a:off x="4332178" y="2964348"/>
          <a:ext cx="1759148" cy="10554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Process Completed</a:t>
          </a:r>
          <a:endParaRPr lang="en-US" sz="1300" kern="1200" dirty="0"/>
        </a:p>
      </dsp:txBody>
      <dsp:txXfrm>
        <a:off x="4332178" y="2964348"/>
        <a:ext cx="1759148" cy="10554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31709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76" name="Google Shape;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>
            <a:spLocks noGrp="1"/>
          </p:cNvSpPr>
          <p:nvPr>
            <p:ph type="ctrTitle"/>
          </p:nvPr>
        </p:nvSpPr>
        <p:spPr>
          <a:xfrm>
            <a:off x="647700" y="1905000"/>
            <a:ext cx="77724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Garamond"/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/>
            </a:r>
            <a:br>
              <a:rPr lang="en-US" sz="4400" b="1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4400" b="1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/>
            </a:r>
            <a:br>
              <a:rPr lang="en-US" sz="4400" b="1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sz="4400" b="1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79" name="Google Shape;7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7478" y="5201478"/>
            <a:ext cx="1432539" cy="137701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2"/>
          <p:cNvSpPr/>
          <p:nvPr/>
        </p:nvSpPr>
        <p:spPr>
          <a:xfrm>
            <a:off x="76200" y="5410200"/>
            <a:ext cx="8915400" cy="1371599"/>
          </a:xfrm>
          <a:prstGeom prst="rtTriangl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2"/>
          <p:cNvSpPr/>
          <p:nvPr/>
        </p:nvSpPr>
        <p:spPr>
          <a:xfrm>
            <a:off x="876300" y="1524000"/>
            <a:ext cx="7315200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Garamond"/>
              <a:buNone/>
            </a:pPr>
            <a:endParaRPr sz="4400" b="1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4064906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27174" y="935335"/>
            <a:ext cx="16896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Micro-Purchase Limit of $3,500 (No Competitive bids under that amount). </a:t>
            </a:r>
            <a:endParaRPr lang="en-US" sz="900" dirty="0"/>
          </a:p>
        </p:txBody>
      </p:sp>
      <p:sp>
        <p:nvSpPr>
          <p:cNvPr id="4" name="TextBox 3"/>
          <p:cNvSpPr txBox="1"/>
          <p:nvPr/>
        </p:nvSpPr>
        <p:spPr>
          <a:xfrm>
            <a:off x="5976730" y="889169"/>
            <a:ext cx="15968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Any Purchase over $25,000 Must have board approval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212035" y="2988365"/>
            <a:ext cx="120594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IF you question the budget code, please reach out to finance or Fed. Programs</a:t>
            </a:r>
            <a:endParaRPr lang="en-US" sz="1050" dirty="0"/>
          </a:p>
        </p:txBody>
      </p:sp>
      <p:sp>
        <p:nvSpPr>
          <p:cNvPr id="6" name="TextBox 5"/>
          <p:cNvSpPr txBox="1"/>
          <p:nvPr/>
        </p:nvSpPr>
        <p:spPr>
          <a:xfrm>
            <a:off x="3660914" y="2916823"/>
            <a:ext cx="1924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One of the five Budget managers must approve in </a:t>
            </a:r>
            <a:r>
              <a:rPr lang="en-US" sz="800" dirty="0" err="1" smtClean="0"/>
              <a:t>Linq</a:t>
            </a:r>
            <a:endParaRPr lang="en-US" sz="8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472609"/>
            <a:ext cx="141798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Do NOT purchase before the PO.  Purple sheets are a signal of weak control in finance.</a:t>
            </a:r>
            <a:endParaRPr lang="en-US" sz="1050" dirty="0"/>
          </a:p>
        </p:txBody>
      </p:sp>
      <p:sp>
        <p:nvSpPr>
          <p:cNvPr id="9" name="Rectangle 8"/>
          <p:cNvSpPr/>
          <p:nvPr/>
        </p:nvSpPr>
        <p:spPr>
          <a:xfrm>
            <a:off x="278945" y="227111"/>
            <a:ext cx="43526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Purchasing Process Flowchart</a:t>
            </a:r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116</Words>
  <Application>Microsoft Office PowerPoint</Application>
  <PresentationFormat>On-screen Show (4:3)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Garamond</vt:lpstr>
      <vt:lpstr>Calibri</vt:lpstr>
      <vt:lpstr>Office Theme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Kevin Combs</dc:creator>
  <cp:lastModifiedBy>Mary Blue</cp:lastModifiedBy>
  <cp:revision>9</cp:revision>
  <cp:lastPrinted>2021-09-07T14:07:33Z</cp:lastPrinted>
  <dcterms:modified xsi:type="dcterms:W3CDTF">2021-09-13T12:45:56Z</dcterms:modified>
</cp:coreProperties>
</file>